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30275213" cy="42803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43"/>
    <p:restoredTop sz="94672"/>
  </p:normalViewPr>
  <p:slideViewPr>
    <p:cSldViewPr snapToGrid="0">
      <p:cViewPr varScale="1">
        <p:scale>
          <a:sx n="19" d="100"/>
          <a:sy n="19" d="100"/>
        </p:scale>
        <p:origin x="4944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1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C7198-ACE6-1143-A6AA-C30481158C8E}" type="datetimeFigureOut">
              <a:rPr lang="en-US" smtClean="0"/>
              <a:t>9/4/25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CE028-8D25-2941-A25D-363FFD3F5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061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C7198-ACE6-1143-A6AA-C30481158C8E}" type="datetimeFigureOut">
              <a:rPr lang="en-US" smtClean="0"/>
              <a:t>9/4/25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CE028-8D25-2941-A25D-363FFD3F5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419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4"/>
            <a:ext cx="19205838" cy="36274211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C7198-ACE6-1143-A6AA-C30481158C8E}" type="datetimeFigureOut">
              <a:rPr lang="en-US" smtClean="0"/>
              <a:t>9/4/25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CE028-8D25-2941-A25D-363FFD3F5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939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C7198-ACE6-1143-A6AA-C30481158C8E}" type="datetimeFigureOut">
              <a:rPr lang="en-US" smtClean="0"/>
              <a:t>9/4/25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CE028-8D25-2941-A25D-363FFD3F5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416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1229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4846"/>
            <a:ext cx="26112371" cy="9363320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>
                    <a:tint val="82000"/>
                  </a:schemeClr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82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82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82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82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82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82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82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C7198-ACE6-1143-A6AA-C30481158C8E}" type="datetimeFigureOut">
              <a:rPr lang="en-US" smtClean="0"/>
              <a:t>9/4/25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CE028-8D25-2941-A25D-363FFD3F5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694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C7198-ACE6-1143-A6AA-C30481158C8E}" type="datetimeFigureOut">
              <a:rPr lang="en-US" smtClean="0"/>
              <a:t>9/4/25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CE028-8D25-2941-A25D-363FFD3F5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060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3"/>
            <a:ext cx="26112371" cy="8273416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C7198-ACE6-1143-A6AA-C30481158C8E}" type="datetimeFigureOut">
              <a:rPr lang="en-US" smtClean="0"/>
              <a:t>9/4/25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CE028-8D25-2941-A25D-363FFD3F5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687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C7198-ACE6-1143-A6AA-C30481158C8E}" type="datetimeFigureOut">
              <a:rPr lang="en-US" smtClean="0"/>
              <a:t>9/4/25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CE028-8D25-2941-A25D-363FFD3F5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905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C7198-ACE6-1143-A6AA-C30481158C8E}" type="datetimeFigureOut">
              <a:rPr lang="en-US" smtClean="0"/>
              <a:t>9/4/25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CE028-8D25-2941-A25D-363FFD3F5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5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9"/>
            <a:ext cx="15326827" cy="3041841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C7198-ACE6-1143-A6AA-C30481158C8E}" type="datetimeFigureOut">
              <a:rPr lang="en-US" smtClean="0"/>
              <a:t>9/4/25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CE028-8D25-2941-A25D-363FFD3F5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211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9"/>
            <a:ext cx="15326827" cy="3041841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C7198-ACE6-1143-A6AA-C30481158C8E}" type="datetimeFigureOut">
              <a:rPr lang="en-US" smtClean="0"/>
              <a:t>9/4/25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CE028-8D25-2941-A25D-363FFD3F5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201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3BC7198-ACE6-1143-A6AA-C30481158C8E}" type="datetimeFigureOut">
              <a:rPr lang="en-US" smtClean="0"/>
              <a:t>9/4/25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E5CE028-8D25-2941-A25D-363FFD3F5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13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57124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Zamir Ahmad Zamani</dc:creator>
  <cp:lastModifiedBy>Zamir Ahmad Zamani</cp:lastModifiedBy>
  <cp:revision>1</cp:revision>
  <dcterms:created xsi:type="dcterms:W3CDTF">2025-09-04T14:57:39Z</dcterms:created>
  <dcterms:modified xsi:type="dcterms:W3CDTF">2025-09-04T15:00:14Z</dcterms:modified>
</cp:coreProperties>
</file>